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5143500" type="screen16x9"/>
  <p:notesSz cx="6858000" cy="9144000"/>
  <p:embeddedFontLst>
    <p:embeddedFont>
      <p:font typeface="Lato" panose="020B0604020202020204" charset="0"/>
      <p:regular r:id="rId6"/>
      <p:bold r:id="rId7"/>
      <p:italic r:id="rId8"/>
      <p:boldItalic r:id="rId9"/>
    </p:embeddedFont>
    <p:embeddedFont>
      <p:font typeface="Lato Black" panose="020B0604020202020204" charset="0"/>
      <p:bold r:id="rId10"/>
      <p:boldItalic r:id="rId11"/>
    </p:embeddedFont>
    <p:embeddedFont>
      <p:font typeface="Lato Light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6585af02d3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6585af02d3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c97e265a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6c97e265a3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658721e4bb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658721e4bb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Prueba Pantalla 16-9 1@4x-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900"/>
            <a:ext cx="9137039" cy="51395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076125" y="1714600"/>
            <a:ext cx="52053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 dirty="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Título </a:t>
            </a:r>
            <a:r>
              <a:rPr lang="es" sz="3000" dirty="0" smtClean="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del trabajo técnico………………………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3093517" y="2892399"/>
            <a:ext cx="5033100" cy="3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 smtClean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Autor/es / Países</a:t>
            </a:r>
            <a:endParaRPr sz="1600" dirty="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 title="Fondo Tema 1@4x-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5"/>
          <p:cNvCxnSpPr/>
          <p:nvPr/>
        </p:nvCxnSpPr>
        <p:spPr>
          <a:xfrm>
            <a:off x="315000" y="516055"/>
            <a:ext cx="7151100" cy="0"/>
          </a:xfrm>
          <a:prstGeom prst="straightConnector1">
            <a:avLst/>
          </a:prstGeom>
          <a:noFill/>
          <a:ln w="9525" cap="flat" cmpd="sng">
            <a:solidFill>
              <a:srgbClr val="007CB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" name="Google Shape;73;p15"/>
          <p:cNvCxnSpPr/>
          <p:nvPr/>
        </p:nvCxnSpPr>
        <p:spPr>
          <a:xfrm>
            <a:off x="315000" y="4811276"/>
            <a:ext cx="8525700" cy="900"/>
          </a:xfrm>
          <a:prstGeom prst="straightConnector1">
            <a:avLst/>
          </a:prstGeom>
          <a:noFill/>
          <a:ln w="9525" cap="flat" cmpd="sng">
            <a:solidFill>
              <a:srgbClr val="007CB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5"/>
          <p:cNvSpPr txBox="1"/>
          <p:nvPr/>
        </p:nvSpPr>
        <p:spPr>
          <a:xfrm>
            <a:off x="986622" y="770516"/>
            <a:ext cx="6765506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dirty="0" smtClean="0">
                <a:solidFill>
                  <a:srgbClr val="007CBE"/>
                </a:solidFill>
                <a:latin typeface="Lato Black"/>
                <a:ea typeface="Lato Black"/>
                <a:cs typeface="Lato Black"/>
                <a:sym typeface="Lato Black"/>
              </a:rPr>
              <a:t>Plantilla para el desarrolllo del  contenido técnico</a:t>
            </a:r>
            <a:endParaRPr sz="2200" dirty="0">
              <a:solidFill>
                <a:srgbClr val="007CBE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1538825" y="1421151"/>
            <a:ext cx="4874700" cy="30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CBE"/>
              </a:buClr>
              <a:buSzPts val="1600"/>
              <a:buFont typeface="Lato"/>
              <a:buChar char="●"/>
            </a:pPr>
            <a:r>
              <a:rPr lang="es" sz="1600" dirty="0">
                <a:solidFill>
                  <a:srgbClr val="838787"/>
                </a:solidFill>
                <a:latin typeface="Lato"/>
                <a:ea typeface="Lato"/>
                <a:cs typeface="Lato"/>
                <a:sym typeface="Lato"/>
              </a:rPr>
              <a:t>Desarrollo del </a:t>
            </a:r>
            <a:r>
              <a:rPr lang="es" sz="1600" dirty="0" smtClean="0">
                <a:solidFill>
                  <a:srgbClr val="838787"/>
                </a:solidFill>
                <a:latin typeface="Lato"/>
                <a:ea typeface="Lato"/>
                <a:cs typeface="Lato"/>
                <a:sym typeface="Lato"/>
              </a:rPr>
              <a:t>tema.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CBE"/>
              </a:buClr>
              <a:buSzPts val="1600"/>
              <a:buFont typeface="Lato"/>
              <a:buChar char="●"/>
            </a:pPr>
            <a:r>
              <a:rPr lang="es" sz="1600" dirty="0" smtClean="0">
                <a:solidFill>
                  <a:srgbClr val="838787"/>
                </a:solidFill>
                <a:latin typeface="Lato"/>
                <a:ea typeface="Lato"/>
                <a:cs typeface="Lato"/>
                <a:sym typeface="Lato"/>
              </a:rPr>
              <a:t>Desenvolvimento </a:t>
            </a:r>
            <a:r>
              <a:rPr lang="es" sz="1600" dirty="0">
                <a:solidFill>
                  <a:srgbClr val="838787"/>
                </a:solidFill>
                <a:latin typeface="Lato"/>
                <a:ea typeface="Lato"/>
                <a:cs typeface="Lato"/>
                <a:sym typeface="Lato"/>
              </a:rPr>
              <a:t>de tema. </a:t>
            </a:r>
            <a:endParaRPr lang="es" sz="1600" dirty="0" smtClean="0">
              <a:solidFill>
                <a:srgbClr val="838787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CBE"/>
              </a:buClr>
              <a:buSzPts val="1600"/>
              <a:buFont typeface="Lato"/>
              <a:buChar char="●"/>
            </a:pPr>
            <a:r>
              <a:rPr lang="es" sz="1600" dirty="0" smtClean="0">
                <a:solidFill>
                  <a:srgbClr val="838787"/>
                </a:solidFill>
                <a:latin typeface="Lato"/>
                <a:ea typeface="Lato"/>
                <a:cs typeface="Lato"/>
                <a:sym typeface="Lato"/>
              </a:rPr>
              <a:t>Lorem </a:t>
            </a:r>
            <a:r>
              <a:rPr lang="es" sz="1600" dirty="0">
                <a:solidFill>
                  <a:srgbClr val="838787"/>
                </a:solidFill>
                <a:latin typeface="Lato"/>
                <a:ea typeface="Lato"/>
                <a:cs typeface="Lato"/>
                <a:sym typeface="Lato"/>
              </a:rPr>
              <a:t>ipsum Lorem ipsum Lorem ipsum Lorem ipsum Lorem ipsum Lorem ipsum.</a:t>
            </a:r>
            <a:endParaRPr sz="1600" dirty="0">
              <a:solidFill>
                <a:srgbClr val="838787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CBE"/>
              </a:buClr>
              <a:buSzPts val="1600"/>
              <a:buFont typeface="Lato"/>
              <a:buChar char="●"/>
            </a:pPr>
            <a:r>
              <a:rPr lang="es" sz="1600" dirty="0">
                <a:solidFill>
                  <a:srgbClr val="838787"/>
                </a:solidFill>
                <a:latin typeface="Lato"/>
                <a:ea typeface="Lato"/>
                <a:cs typeface="Lato"/>
                <a:sym typeface="Lato"/>
              </a:rPr>
              <a:t>Lorem ipsum Lorem ipsum Lorem ipsum Lorem ipsum Lorem ipsum Lorem ipsum.</a:t>
            </a:r>
            <a:endParaRPr sz="1600" dirty="0">
              <a:solidFill>
                <a:srgbClr val="838787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CBE"/>
              </a:buClr>
              <a:buSzPts val="1600"/>
              <a:buFont typeface="Lato"/>
              <a:buChar char="●"/>
            </a:pPr>
            <a:r>
              <a:rPr lang="es" sz="1600" dirty="0">
                <a:solidFill>
                  <a:srgbClr val="838787"/>
                </a:solidFill>
                <a:latin typeface="Lato"/>
                <a:ea typeface="Lato"/>
                <a:cs typeface="Lato"/>
                <a:sym typeface="Lato"/>
              </a:rPr>
              <a:t>Lorem ipsum Lorem ipsum Lorem ipsum Lorem ipsum Lorem ipsum Lorem ipsum.</a:t>
            </a:r>
            <a:endParaRPr sz="1600" dirty="0">
              <a:solidFill>
                <a:srgbClr val="838787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 title="Fondo Tema 1@4x-8.png"/>
          <p:cNvPicPr preferRelativeResize="0"/>
          <p:nvPr/>
        </p:nvPicPr>
        <p:blipFill rotWithShape="1">
          <a:blip r:embed="rId3">
            <a:alphaModFix/>
          </a:blip>
          <a:srcRect t="15110"/>
          <a:stretch/>
        </p:blipFill>
        <p:spPr>
          <a:xfrm>
            <a:off x="0" y="777375"/>
            <a:ext cx="9144003" cy="436612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384750" y="1909575"/>
            <a:ext cx="64200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 dirty="0" smtClean="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GRACIAS POR SU ATENCIÓN</a:t>
            </a:r>
            <a:endParaRPr sz="3000" dirty="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OBRIGADO PELA SUA ATENÇÃO</a:t>
            </a:r>
            <a:endParaRPr sz="30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dirty="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2439448" y="3353460"/>
            <a:ext cx="3904200" cy="95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s" sz="1800" dirty="0" smtClean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ID del Trabajo / Titulo del Trabajo Autor/Contacto</a:t>
            </a:r>
            <a:endParaRPr sz="1800" dirty="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4804" y="777364"/>
            <a:ext cx="2554395" cy="6333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" name="Google Shape;85;p16"/>
          <p:cNvCxnSpPr/>
          <p:nvPr/>
        </p:nvCxnSpPr>
        <p:spPr>
          <a:xfrm>
            <a:off x="1438350" y="2986745"/>
            <a:ext cx="6267300" cy="0"/>
          </a:xfrm>
          <a:prstGeom prst="straightConnector1">
            <a:avLst/>
          </a:prstGeom>
          <a:noFill/>
          <a:ln w="9525" cap="flat" cmpd="sng">
            <a:solidFill>
              <a:srgbClr val="007CB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Presentación en pantalla (16:9)</PresentationFormat>
  <Paragraphs>11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Lato</vt:lpstr>
      <vt:lpstr>Lato Black</vt:lpstr>
      <vt:lpstr>Arial</vt:lpstr>
      <vt:lpstr>Lato Light</vt:lpstr>
      <vt:lpstr>Simple Light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</cp:revision>
  <dcterms:modified xsi:type="dcterms:W3CDTF">2025-10-15T19:32:42Z</dcterms:modified>
</cp:coreProperties>
</file>